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1FF"/>
    <a:srgbClr val="00218A"/>
    <a:srgbClr val="0027A4"/>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934635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380729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242511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29492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86655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49278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E3C493-139C-4BC8-807E-121CCC664679}" type="datetimeFigureOut">
              <a:rPr lang="en-US" smtClean="0"/>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210989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E3C493-139C-4BC8-807E-121CCC664679}" type="datetimeFigureOut">
              <a:rPr lang="en-US" smtClean="0"/>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59115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3C493-139C-4BC8-807E-121CCC664679}" type="datetimeFigureOut">
              <a:rPr lang="en-US" smtClean="0"/>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228762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57953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80241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3C493-139C-4BC8-807E-121CCC664679}" type="datetimeFigureOut">
              <a:rPr lang="en-US" smtClean="0"/>
              <a:t>7/7/2025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AB501-7D86-4AED-9C42-DBFF4264C1F3}" type="slidenum">
              <a:rPr lang="en-US" smtClean="0"/>
              <a:t>‹#›</a:t>
            </a:fld>
            <a:endParaRPr lang="en-US"/>
          </a:p>
        </p:txBody>
      </p:sp>
    </p:spTree>
    <p:extLst>
      <p:ext uri="{BB962C8B-B14F-4D97-AF65-F5344CB8AC3E}">
        <p14:creationId xmlns:p14="http://schemas.microsoft.com/office/powerpoint/2010/main" val="1064016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8123" y="695565"/>
            <a:ext cx="10014857" cy="838243"/>
          </a:xfrm>
        </p:spPr>
        <p:txBody>
          <a:bodyPr>
            <a:normAutofit/>
          </a:bodyPr>
          <a:lstStyle/>
          <a:p>
            <a:pPr lvl="0">
              <a:lnSpc>
                <a:spcPct val="150000"/>
              </a:lnSpc>
            </a:pPr>
            <a:r>
              <a:rPr lang="lv-LV" sz="1800" b="1" i="1" dirty="0">
                <a:solidFill>
                  <a:srgbClr val="00218A"/>
                </a:solidFill>
                <a:latin typeface="Arial" panose="020B0604020202020204" pitchFamily="34" charset="0"/>
                <a:cs typeface="Arial" panose="020B0604020202020204" pitchFamily="34" charset="0"/>
              </a:rPr>
              <a:t>ERASMUS+ </a:t>
            </a:r>
            <a:r>
              <a:rPr lang="en-US" sz="1600" b="1" dirty="0">
                <a:solidFill>
                  <a:srgbClr val="00218A"/>
                </a:solidFill>
                <a:latin typeface="Arial" panose="020B0604020202020204" pitchFamily="34" charset="0"/>
                <a:cs typeface="Arial" panose="020B0604020202020204" pitchFamily="34" charset="0"/>
              </a:rPr>
              <a:t>MOBILITĀTE PROFESIONĀLĀS IZGLĪTĪBAS UN APMĀCĪBAS </a:t>
            </a:r>
            <a:r>
              <a:rPr lang="lv-LV" sz="1600" b="1" dirty="0">
                <a:solidFill>
                  <a:srgbClr val="00218A"/>
                </a:solidFill>
                <a:latin typeface="Arial" panose="020B0604020202020204" pitchFamily="34" charset="0"/>
                <a:cs typeface="Arial" panose="020B0604020202020204" pitchFamily="34" charset="0"/>
              </a:rPr>
              <a:t>JOMĀ</a:t>
            </a:r>
            <a:br>
              <a:rPr lang="lv-LV" sz="1600" b="1" dirty="0">
                <a:solidFill>
                  <a:srgbClr val="00218A"/>
                </a:solidFill>
                <a:latin typeface="Arial" panose="020B0604020202020204" pitchFamily="34" charset="0"/>
                <a:cs typeface="Arial" panose="020B0604020202020204" pitchFamily="34" charset="0"/>
              </a:rPr>
            </a:br>
            <a:r>
              <a:rPr lang="lv-LV" sz="1400" b="1" dirty="0">
                <a:solidFill>
                  <a:srgbClr val="00218A"/>
                </a:solidFill>
                <a:latin typeface="Arial" panose="020B0604020202020204" pitchFamily="34" charset="0"/>
                <a:cs typeface="Arial" panose="020B0604020202020204" pitchFamily="34" charset="0"/>
              </a:rPr>
              <a:t>/2024-1-LV01-KA121-VET-000205448/</a:t>
            </a:r>
            <a:endParaRPr lang="en-US" sz="1400" b="1" dirty="0">
              <a:solidFill>
                <a:srgbClr val="00218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78942" y="1533808"/>
            <a:ext cx="11327026" cy="5120134"/>
          </a:xfrm>
        </p:spPr>
        <p:txBody>
          <a:bodyPr>
            <a:normAutofit/>
          </a:bodyPr>
          <a:lstStyle/>
          <a:p>
            <a:pPr algn="l">
              <a:lnSpc>
                <a:spcPct val="100000"/>
              </a:lnSpc>
              <a:spcBef>
                <a:spcPts val="0"/>
              </a:spcBef>
            </a:pPr>
            <a:r>
              <a:rPr lang="lv-LV" sz="1600" b="1" dirty="0">
                <a:cs typeface="Arial" panose="020B0604020202020204" pitchFamily="34" charset="0"/>
              </a:rPr>
              <a:t>Dalībnieki: Kārlis Buivids un Roberts Pahmurkins</a:t>
            </a:r>
            <a:endParaRPr lang="en-GB" sz="1600" b="1" dirty="0">
              <a:cs typeface="Arial" panose="020B0604020202020204" pitchFamily="34" charset="0"/>
            </a:endParaRPr>
          </a:p>
          <a:p>
            <a:pPr algn="l">
              <a:lnSpc>
                <a:spcPct val="100000"/>
              </a:lnSpc>
              <a:spcBef>
                <a:spcPts val="0"/>
              </a:spcBef>
            </a:pPr>
            <a:r>
              <a:rPr lang="lv-LV" sz="1600" b="1" dirty="0">
                <a:cs typeface="Arial" panose="020B0604020202020204" pitchFamily="34" charset="0"/>
              </a:rPr>
              <a:t>Erasmus+ mobilitātes īstenošanas vieta: </a:t>
            </a:r>
            <a:r>
              <a:rPr lang="en-GB" sz="1600" b="1">
                <a:cs typeface="Arial" panose="020B0604020202020204" pitchFamily="34" charset="0"/>
              </a:rPr>
              <a:t>Vitalis </a:t>
            </a:r>
            <a:r>
              <a:rPr lang="de-DE" sz="1600" b="1">
                <a:cs typeface="Arial" panose="020B0604020202020204" pitchFamily="34" charset="0"/>
              </a:rPr>
              <a:t>Betreuungsgesellschaft </a:t>
            </a:r>
            <a:r>
              <a:rPr lang="de-DE" sz="1600" b="1" dirty="0">
                <a:cs typeface="Arial" panose="020B0604020202020204" pitchFamily="34" charset="0"/>
              </a:rPr>
              <a:t>für Modellprojekte mbH, Vācija</a:t>
            </a:r>
          </a:p>
          <a:p>
            <a:pPr algn="l">
              <a:lnSpc>
                <a:spcPct val="100000"/>
              </a:lnSpc>
              <a:spcBef>
                <a:spcPts val="0"/>
              </a:spcBef>
            </a:pPr>
            <a:r>
              <a:rPr lang="lv-LV" sz="1600" b="1" dirty="0">
                <a:cs typeface="Arial" panose="020B0604020202020204" pitchFamily="34" charset="0"/>
              </a:rPr>
              <a:t>Erasmus+ mobilitātes veids un joma: īstermiņa mācību mobilitāte, </a:t>
            </a:r>
            <a:endParaRPr lang="en-GB" sz="1600" b="1" dirty="0">
              <a:cs typeface="Arial" panose="020B0604020202020204" pitchFamily="34" charset="0"/>
            </a:endParaRPr>
          </a:p>
          <a:p>
            <a:pPr algn="l">
              <a:lnSpc>
                <a:spcPct val="100000"/>
              </a:lnSpc>
              <a:spcBef>
                <a:spcPts val="0"/>
              </a:spcBef>
            </a:pPr>
            <a:r>
              <a:rPr lang="lv-LV" sz="1600" b="1" dirty="0">
                <a:cs typeface="Arial" panose="020B0604020202020204" pitchFamily="34" charset="0"/>
              </a:rPr>
              <a:t>Mobilitātes periods: </a:t>
            </a:r>
            <a:r>
              <a:rPr lang="en-GB" sz="1600" b="1" dirty="0">
                <a:cs typeface="Arial" panose="020B0604020202020204" pitchFamily="34" charset="0"/>
              </a:rPr>
              <a:t>28.04.-09.05.2025.</a:t>
            </a:r>
          </a:p>
          <a:p>
            <a:pPr algn="just"/>
            <a:r>
              <a:rPr lang="en-GB" sz="1900" b="1" dirty="0"/>
              <a:t>	</a:t>
            </a:r>
            <a:r>
              <a:rPr lang="lv-LV" sz="1900" b="1" dirty="0"/>
              <a:t>Mobilitātes laikā veicām durvju restaurāciju, ieklājām grīdu ap baseinu, iztaisnojām žogu pie ieejas baseinā, rakām bedri bruģa ieklāšanai. Dalība mobilitātē mums deva iespēju strādāt komandā, rast nestandarta risinājumus, attīstīt savas specialitātes prasmes un pilnveidot komunikācijas prasmes angļu valodā un apmainīties pieredzē ar citu valstu audzēkņiem. Brīvajā laikā mums bija arī iespēja izpētīt Leipcigu un tās vēsturiskās vietas.</a:t>
            </a:r>
          </a:p>
        </p:txBody>
      </p:sp>
      <p:pic>
        <p:nvPicPr>
          <p:cNvPr id="5" name="Picture 4" descr="C:\Users\Lora\Desktop\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473" y="378683"/>
            <a:ext cx="1009650" cy="1009650"/>
          </a:xfrm>
          <a:prstGeom prst="rect">
            <a:avLst/>
          </a:prstGeom>
          <a:noFill/>
          <a:ln>
            <a:noFill/>
          </a:ln>
        </p:spPr>
      </p:pic>
      <p:pic>
        <p:nvPicPr>
          <p:cNvPr id="12" name="Picture 11"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505" y="204058"/>
            <a:ext cx="2374204" cy="548640"/>
          </a:xfrm>
          <a:prstGeom prst="rect">
            <a:avLst/>
          </a:prstGeom>
          <a:noFill/>
          <a:ln>
            <a:noFill/>
          </a:ln>
        </p:spPr>
      </p:pic>
      <p:sp>
        <p:nvSpPr>
          <p:cNvPr id="6" name="TextBox 5"/>
          <p:cNvSpPr txBox="1"/>
          <p:nvPr/>
        </p:nvSpPr>
        <p:spPr>
          <a:xfrm>
            <a:off x="378942" y="4909751"/>
            <a:ext cx="1952366" cy="1441622"/>
          </a:xfrm>
          <a:prstGeom prst="rect">
            <a:avLst/>
          </a:prstGeom>
          <a:noFill/>
        </p:spPr>
        <p:txBody>
          <a:bodyPr wrap="square" rtlCol="0">
            <a:spAutoFit/>
          </a:bodyPr>
          <a:lstStyle/>
          <a:p>
            <a:endParaRPr lang="en-US" dirty="0"/>
          </a:p>
        </p:txBody>
      </p:sp>
      <p:sp>
        <p:nvSpPr>
          <p:cNvPr id="17" name="AutoShape 8">
            <a:extLst>
              <a:ext uri="{FF2B5EF4-FFF2-40B4-BE49-F238E27FC236}">
                <a16:creationId xmlns:a16="http://schemas.microsoft.com/office/drawing/2014/main" id="{0CB63A88-4938-F424-6042-0F2D48CF43D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1" name="Picture 10">
            <a:extLst>
              <a:ext uri="{FF2B5EF4-FFF2-40B4-BE49-F238E27FC236}">
                <a16:creationId xmlns:a16="http://schemas.microsoft.com/office/drawing/2014/main" id="{5D5BF23A-3788-6F8B-4659-10023FFE4DE7}"/>
              </a:ext>
            </a:extLst>
          </p:cNvPr>
          <p:cNvPicPr>
            <a:picLocks noChangeAspect="1"/>
          </p:cNvPicPr>
          <p:nvPr/>
        </p:nvPicPr>
        <p:blipFill>
          <a:blip r:embed="rId4"/>
          <a:stretch>
            <a:fillRect/>
          </a:stretch>
        </p:blipFill>
        <p:spPr>
          <a:xfrm>
            <a:off x="7210167" y="3995619"/>
            <a:ext cx="3574611" cy="2658323"/>
          </a:xfrm>
          <a:prstGeom prst="rect">
            <a:avLst/>
          </a:prstGeom>
        </p:spPr>
      </p:pic>
      <p:pic>
        <p:nvPicPr>
          <p:cNvPr id="14" name="Picture 13">
            <a:extLst>
              <a:ext uri="{FF2B5EF4-FFF2-40B4-BE49-F238E27FC236}">
                <a16:creationId xmlns:a16="http://schemas.microsoft.com/office/drawing/2014/main" id="{76253BEE-B96D-2AE8-2A6B-A3CF1FCA4C37}"/>
              </a:ext>
            </a:extLst>
          </p:cNvPr>
          <p:cNvPicPr>
            <a:picLocks noChangeAspect="1"/>
          </p:cNvPicPr>
          <p:nvPr/>
        </p:nvPicPr>
        <p:blipFill>
          <a:blip r:embed="rId5"/>
          <a:stretch>
            <a:fillRect/>
          </a:stretch>
        </p:blipFill>
        <p:spPr>
          <a:xfrm>
            <a:off x="1935068" y="4064626"/>
            <a:ext cx="2562673" cy="2665592"/>
          </a:xfrm>
          <a:prstGeom prst="rect">
            <a:avLst/>
          </a:prstGeom>
        </p:spPr>
      </p:pic>
      <p:pic>
        <p:nvPicPr>
          <p:cNvPr id="16" name="Picture 15">
            <a:extLst>
              <a:ext uri="{FF2B5EF4-FFF2-40B4-BE49-F238E27FC236}">
                <a16:creationId xmlns:a16="http://schemas.microsoft.com/office/drawing/2014/main" id="{A720B38B-BA40-35B8-7E0F-D593CC7CE4F9}"/>
              </a:ext>
            </a:extLst>
          </p:cNvPr>
          <p:cNvPicPr>
            <a:picLocks noChangeAspect="1"/>
          </p:cNvPicPr>
          <p:nvPr/>
        </p:nvPicPr>
        <p:blipFill>
          <a:blip r:embed="rId6"/>
          <a:stretch>
            <a:fillRect/>
          </a:stretch>
        </p:blipFill>
        <p:spPr>
          <a:xfrm>
            <a:off x="4730004" y="3995030"/>
            <a:ext cx="2247900" cy="2737362"/>
          </a:xfrm>
          <a:prstGeom prst="rect">
            <a:avLst/>
          </a:prstGeom>
        </p:spPr>
      </p:pic>
    </p:spTree>
    <p:extLst>
      <p:ext uri="{BB962C8B-B14F-4D97-AF65-F5344CB8AC3E}">
        <p14:creationId xmlns:p14="http://schemas.microsoft.com/office/powerpoint/2010/main" val="806333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116</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ERASMUS+ MOBILITĀTE PROFESIONĀLĀS IZGLĪTĪBAS UN APMĀCĪBAS JOMĀ /2024-1-LV01-KA121-VET-000205448/</vt:lpstr>
    </vt:vector>
  </TitlesOfParts>
  <Company>rtk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MOBILTĀTES PROGRAMMAS PROJEKTS 2022-1-LV01-KA131-HED-000054218 finansējuma</dc:title>
  <dc:creator>Lora</dc:creator>
  <cp:lastModifiedBy>Paula Zvejniece</cp:lastModifiedBy>
  <cp:revision>42</cp:revision>
  <dcterms:created xsi:type="dcterms:W3CDTF">2024-06-18T09:22:57Z</dcterms:created>
  <dcterms:modified xsi:type="dcterms:W3CDTF">2025-07-07T07:56:58Z</dcterms:modified>
</cp:coreProperties>
</file>